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83" r:id="rId2"/>
  </p:sldIdLst>
  <p:sldSz cx="9144000" cy="6858000" type="letter"/>
  <p:notesSz cx="7315200" cy="96012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287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143920" y="4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r">
              <a:defRPr sz="1200"/>
            </a:lvl1pPr>
          </a:lstStyle>
          <a:p>
            <a:fld id="{40ED8BB3-6E08-41F9-BCB0-158E4F6B9A00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6" y="9120172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143920" y="9120172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r">
              <a:defRPr sz="1200"/>
            </a:lvl1pPr>
          </a:lstStyle>
          <a:p>
            <a:fld id="{DA1CA7DE-7313-492D-84B4-8976593C0A4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96434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986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07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4053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201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604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4945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4265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510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402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2979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7156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4829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/>
          <p:cNvCxnSpPr/>
          <p:nvPr/>
        </p:nvCxnSpPr>
        <p:spPr>
          <a:xfrm>
            <a:off x="2470148" y="1825191"/>
            <a:ext cx="4221163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2482850" y="5647812"/>
            <a:ext cx="4221163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ítulo 1"/>
          <p:cNvSpPr txBox="1">
            <a:spLocks/>
          </p:cNvSpPr>
          <p:nvPr/>
        </p:nvSpPr>
        <p:spPr>
          <a:xfrm>
            <a:off x="1321071" y="6492327"/>
            <a:ext cx="6524211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/>
          </a:p>
          <a:p>
            <a:r>
              <a:rPr lang="es-GT" sz="1000" b="1" dirty="0"/>
              <a:t>(Artículo 10, numeral 27, Ley de Acceso a la Información Pública)</a:t>
            </a:r>
          </a:p>
          <a:p>
            <a:r>
              <a:rPr lang="es-GT" sz="850" b="1" dirty="0"/>
              <a:t>INDICE DE INFORMACIÓN CLASIFICADA COMO CONFIDENCIAL O REVSERVADA</a:t>
            </a:r>
          </a:p>
          <a:p>
            <a:r>
              <a:rPr lang="es-GT" sz="900" b="1" dirty="0"/>
              <a:t>Vigente período 2023</a:t>
            </a:r>
          </a:p>
          <a:p>
            <a:endParaRPr lang="es-GT" sz="900" b="1" dirty="0"/>
          </a:p>
        </p:txBody>
      </p:sp>
      <p:pic>
        <p:nvPicPr>
          <p:cNvPr id="16" name="Imagen 1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49" y="6435178"/>
            <a:ext cx="5619048" cy="25714"/>
          </a:xfrm>
          <a:prstGeom prst="rect">
            <a:avLst/>
          </a:prstGeom>
        </p:spPr>
      </p:pic>
      <p:sp>
        <p:nvSpPr>
          <p:cNvPr id="12" name="Título 1"/>
          <p:cNvSpPr>
            <a:spLocks noGrp="1"/>
          </p:cNvSpPr>
          <p:nvPr>
            <p:ph type="ctrTitle"/>
          </p:nvPr>
        </p:nvSpPr>
        <p:spPr>
          <a:xfrm>
            <a:off x="1563758" y="1935976"/>
            <a:ext cx="6016490" cy="3613810"/>
          </a:xfrm>
          <a:ln>
            <a:noFill/>
          </a:ln>
        </p:spPr>
        <p:txBody>
          <a:bodyPr>
            <a:noAutofit/>
          </a:bodyPr>
          <a:lstStyle/>
          <a:p>
            <a:r>
              <a:rPr lang="es-GT" sz="2300" dirty="0"/>
              <a:t>La Asociación Deportiva Nacional de Tiro con Armas de Caza con relación al numeral 27                     del artículo 10 del Capítulo segundo, Decreto        No. 57-2008 informa:</a:t>
            </a:r>
            <a:br>
              <a:rPr lang="es-GT" sz="2300" dirty="0"/>
            </a:br>
            <a:r>
              <a:rPr lang="es-GT" sz="1000" dirty="0"/>
              <a:t> </a:t>
            </a:r>
            <a:br>
              <a:rPr lang="es-GT" sz="1000" dirty="0"/>
            </a:br>
            <a:r>
              <a:rPr lang="es-GT" sz="1000" dirty="0"/>
              <a:t> </a:t>
            </a:r>
            <a:r>
              <a:rPr lang="es-GT" sz="2300" dirty="0"/>
              <a:t>que no presenta un índice de información clasificada como confidencial o información reservada de acuerdo a la LAIP, debido a que esta Asociación no ha establecido por disposición            expresa de la máxima autoridad ninguna información clasificada como                              confidencial o reserva para el año 2023.</a:t>
            </a:r>
          </a:p>
        </p:txBody>
      </p:sp>
      <p:pic>
        <p:nvPicPr>
          <p:cNvPr id="17" name="Imagen 1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-49970"/>
            <a:ext cx="1765300" cy="1459670"/>
          </a:xfrm>
          <a:prstGeom prst="rect">
            <a:avLst/>
          </a:prstGeom>
        </p:spPr>
      </p:pic>
      <p:sp>
        <p:nvSpPr>
          <p:cNvPr id="18" name="Título 1"/>
          <p:cNvSpPr txBox="1">
            <a:spLocks/>
          </p:cNvSpPr>
          <p:nvPr/>
        </p:nvSpPr>
        <p:spPr>
          <a:xfrm>
            <a:off x="2992090" y="1038253"/>
            <a:ext cx="5561015" cy="24559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br>
              <a:rPr lang="es-GT" sz="1400" b="1" dirty="0"/>
            </a:br>
            <a:br>
              <a:rPr lang="es-GT" sz="1400" b="1" dirty="0"/>
            </a:br>
            <a:br>
              <a:rPr lang="es-GT" sz="1400" b="1" dirty="0"/>
            </a:br>
            <a:r>
              <a:rPr lang="es-GT" sz="1400" b="1" dirty="0"/>
              <a:t>Asociación Deportiva Nacional de Tiro con Armas de Caza</a:t>
            </a:r>
          </a:p>
        </p:txBody>
      </p:sp>
      <p:pic>
        <p:nvPicPr>
          <p:cNvPr id="19" name="Imagen 18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378074" y="999996"/>
            <a:ext cx="6120000" cy="2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9577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3202</TotalTime>
  <Words>116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La Asociación Deportiva Nacional de Tiro con Armas de Caza con relación al numeral 27                     del artículo 10 del Capítulo segundo, Decreto        No. 57-2008 informa:    que no presenta un índice de información clasificada como confidencial o información reservada de acuerdo a la LAIP, debido a que esta Asociación no ha establecido por disposición            expresa de la máxima autoridad ninguna información clasificada como                              confidencial o reserva para el año 2023.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</dc:creator>
  <cp:lastModifiedBy>Coordinacion Financiera</cp:lastModifiedBy>
  <cp:revision>214</cp:revision>
  <cp:lastPrinted>2020-02-25T17:50:52Z</cp:lastPrinted>
  <dcterms:created xsi:type="dcterms:W3CDTF">2017-06-09T21:20:02Z</dcterms:created>
  <dcterms:modified xsi:type="dcterms:W3CDTF">2023-02-11T17:19:57Z</dcterms:modified>
</cp:coreProperties>
</file>